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5205" y="2516505"/>
            <a:ext cx="5100955" cy="1824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0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272803"/>
            <a:ext cx="666498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486" y="2272803"/>
            <a:ext cx="1285390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350" y="3083560"/>
            <a:ext cx="262191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6250" y="3923665"/>
            <a:ext cx="344932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97350" y="4709160"/>
            <a:ext cx="345249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15840" y="5678170"/>
            <a:ext cx="358584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0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400" y="1206500"/>
            <a:ext cx="257937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250" y="2169160"/>
            <a:ext cx="43605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6800" y="3018155"/>
            <a:ext cx="202565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6790" y="3961130"/>
            <a:ext cx="38722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92065" y="4774565"/>
            <a:ext cx="40500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06315" y="5780405"/>
            <a:ext cx="21888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1357512"/>
            <a:ext cx="3208715" cy="5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3490" y="2220595"/>
            <a:ext cx="41763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944" y="3121787"/>
            <a:ext cx="828362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35214" y="3131324"/>
            <a:ext cx="2370831" cy="5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4987" y="4132669"/>
            <a:ext cx="1047355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2292" y="4018230"/>
            <a:ext cx="2170881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4030" y="4895599"/>
            <a:ext cx="1180654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34865" y="4731385"/>
            <a:ext cx="51492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63565" y="5661660"/>
            <a:ext cx="296799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6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414517"/>
            <a:ext cx="875969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853" y="1366888"/>
            <a:ext cx="1542468" cy="4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4030" y="2300423"/>
            <a:ext cx="933098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2252793"/>
            <a:ext cx="3408664" cy="53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1360" y="3129174"/>
            <a:ext cx="2199445" cy="4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1032" y="4024605"/>
            <a:ext cx="1542468" cy="4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62972" y="4015079"/>
            <a:ext cx="599848" cy="4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87455" y="4910511"/>
            <a:ext cx="1399647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6574" y="5024822"/>
            <a:ext cx="323727" cy="31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6045" y="5844046"/>
            <a:ext cx="2047103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43576" y="5786891"/>
            <a:ext cx="637934" cy="4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665" y="1257300"/>
            <a:ext cx="25698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565" y="2132330"/>
            <a:ext cx="527939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7265" y="3043555"/>
            <a:ext cx="272796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8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54256" y="2186248"/>
            <a:ext cx="1790025" cy="5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423" y="3072279"/>
            <a:ext cx="1494861" cy="53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6765" y="3896995"/>
            <a:ext cx="22472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6649" y="4806232"/>
            <a:ext cx="2627909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6801" y="5673208"/>
            <a:ext cx="1609118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1366948"/>
            <a:ext cx="1285390" cy="4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2644" y="2348530"/>
            <a:ext cx="1637682" cy="4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11637" y="3110924"/>
            <a:ext cx="1532947" cy="4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2115" y="3978147"/>
            <a:ext cx="1685289" cy="4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6171" y="4845370"/>
            <a:ext cx="1380604" cy="5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8715" y="5836481"/>
            <a:ext cx="1285390" cy="31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9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1328841"/>
            <a:ext cx="1485340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158" y="2196167"/>
            <a:ext cx="1114005" cy="5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0100" y="3177866"/>
            <a:ext cx="1418690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790" y="3940350"/>
            <a:ext cx="1932846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9168" y="4807676"/>
            <a:ext cx="2408916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1443342"/>
            <a:ext cx="1647204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2320711"/>
            <a:ext cx="761712" cy="4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8300" y="3152775"/>
            <a:ext cx="13995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700" y="4056376"/>
            <a:ext cx="1399647" cy="5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4357" y="4924209"/>
            <a:ext cx="837884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9521" y="5801578"/>
            <a:ext cx="1371083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80" y="1152525"/>
            <a:ext cx="10428605" cy="560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2155" y="2080895"/>
            <a:ext cx="84074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9520" y="2080895"/>
            <a:ext cx="140081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2155" y="2878455"/>
            <a:ext cx="116459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0260" y="2887345"/>
            <a:ext cx="18211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9785" y="3789680"/>
            <a:ext cx="108585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7715" y="4481830"/>
            <a:ext cx="173355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7715" y="5287645"/>
            <a:ext cx="208407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9255" y="5279390"/>
            <a:ext cx="193484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3045" y="6085205"/>
            <a:ext cx="45529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1481100"/>
            <a:ext cx="1494861" cy="41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690" y="2233358"/>
            <a:ext cx="1818589" cy="42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156" y="2347626"/>
            <a:ext cx="1485339" cy="31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3975931"/>
            <a:ext cx="1114005" cy="42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299" y="3975931"/>
            <a:ext cx="1437733" cy="52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1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9219" y="1405851"/>
            <a:ext cx="1218740" cy="43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2286393"/>
            <a:ext cx="2427959" cy="43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89630"/>
            <a:ext cx="11340000" cy="35090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8690" y="3251730"/>
            <a:ext cx="1866196" cy="5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3954" y="4138516"/>
            <a:ext cx="1180654" cy="5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7660" y="4912360"/>
            <a:ext cx="263715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24570" y="4984115"/>
            <a:ext cx="147574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8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1424183"/>
            <a:ext cx="1970931" cy="5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1424183"/>
            <a:ext cx="2970680" cy="5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947" y="3178173"/>
            <a:ext cx="2161360" cy="5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1083" y="3178173"/>
            <a:ext cx="1628161" cy="4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0554" y="4951227"/>
            <a:ext cx="2085188" cy="5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29068" y="4951227"/>
            <a:ext cx="1247304" cy="4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4256" y="5837754"/>
            <a:ext cx="1561511" cy="4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